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6" r:id="rId12"/>
    <p:sldId id="265"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0" d="100"/>
          <a:sy n="70" d="100"/>
        </p:scale>
        <p:origin x="738"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5/19/2021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7589" y="2514600"/>
            <a:ext cx="9547023" cy="1014211"/>
          </a:xfrm>
        </p:spPr>
        <p:txBody>
          <a:bodyPr>
            <a:normAutofit/>
          </a:bodyPr>
          <a:lstStyle/>
          <a:p>
            <a:r>
              <a:rPr lang="en-US" sz="4400" b="1" dirty="0" smtClean="0">
                <a:solidFill>
                  <a:srgbClr val="C00000"/>
                </a:solidFill>
                <a:latin typeface="Times New Roman" panose="02020603050405020304" pitchFamily="18" charset="0"/>
                <a:cs typeface="Times New Roman" panose="02020603050405020304" pitchFamily="18" charset="0"/>
              </a:rPr>
              <a:t>HOSTEL MANAGEMENT SYSTEM</a:t>
            </a:r>
            <a:endParaRPr lang="en-US" sz="4400" b="1" dirty="0">
              <a:solidFill>
                <a:srgbClr val="C0000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rmAutofit lnSpcReduction="10000"/>
          </a:bodyPr>
          <a:lstStyle/>
          <a:p>
            <a:pPr algn="r"/>
            <a:r>
              <a:rPr lang="en-US" b="1" dirty="0" smtClean="0">
                <a:solidFill>
                  <a:schemeClr val="tx1"/>
                </a:solidFill>
              </a:rPr>
              <a:t>ASWATHI K S</a:t>
            </a:r>
          </a:p>
          <a:p>
            <a:pPr algn="r"/>
            <a:r>
              <a:rPr lang="en-US" b="1" dirty="0" smtClean="0">
                <a:solidFill>
                  <a:schemeClr val="tx1"/>
                </a:solidFill>
              </a:rPr>
              <a:t>S6 MCA</a:t>
            </a:r>
          </a:p>
          <a:p>
            <a:pPr algn="r"/>
            <a:r>
              <a:rPr lang="en-US" b="1" dirty="0">
                <a:solidFill>
                  <a:schemeClr val="tx1"/>
                </a:solidFill>
                <a:latin typeface="Times New Roman" panose="02020603050405020304" pitchFamily="18" charset="0"/>
                <a:cs typeface="Times New Roman" panose="02020603050405020304" pitchFamily="18" charset="0"/>
              </a:rPr>
              <a:t>LNCE18MCA017</a:t>
            </a:r>
          </a:p>
          <a:p>
            <a:endParaRPr lang="en-US" dirty="0"/>
          </a:p>
        </p:txBody>
      </p:sp>
    </p:spTree>
    <p:extLst>
      <p:ext uri="{BB962C8B-B14F-4D97-AF65-F5344CB8AC3E}">
        <p14:creationId xmlns:p14="http://schemas.microsoft.com/office/powerpoint/2010/main" val="667883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48406" y="706899"/>
            <a:ext cx="9891723" cy="5775787"/>
          </a:xfrm>
          <a:prstGeom prst="rect">
            <a:avLst/>
          </a:prstGeom>
        </p:spPr>
      </p:pic>
    </p:spTree>
    <p:extLst>
      <p:ext uri="{BB962C8B-B14F-4D97-AF65-F5344CB8AC3E}">
        <p14:creationId xmlns:p14="http://schemas.microsoft.com/office/powerpoint/2010/main" val="1584363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58780"/>
          </a:xfrm>
        </p:spPr>
        <p:txBody>
          <a:bodyPr>
            <a:normAutofit/>
          </a:bodyPr>
          <a:lstStyle/>
          <a:p>
            <a:pPr algn="ctr"/>
            <a:r>
              <a:rPr lang="en-US" sz="3200" u="sng" dirty="0" smtClean="0">
                <a:solidFill>
                  <a:srgbClr val="C00000"/>
                </a:solidFill>
                <a:latin typeface="Times New Roman" panose="02020603050405020304" pitchFamily="18" charset="0"/>
                <a:cs typeface="Times New Roman" panose="02020603050405020304" pitchFamily="18" charset="0"/>
              </a:rPr>
              <a:t>HOSTEL MANAGER</a:t>
            </a:r>
            <a:endParaRPr lang="en-US" sz="3200" u="sng" dirty="0">
              <a:solidFill>
                <a:srgbClr val="C0000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897039" y="1460310"/>
            <a:ext cx="9607573" cy="4940490"/>
          </a:xfrm>
          <a:prstGeom prst="rect">
            <a:avLst/>
          </a:prstGeom>
        </p:spPr>
      </p:pic>
    </p:spTree>
    <p:extLst>
      <p:ext uri="{BB962C8B-B14F-4D97-AF65-F5344CB8AC3E}">
        <p14:creationId xmlns:p14="http://schemas.microsoft.com/office/powerpoint/2010/main" val="2135384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72814" y="699778"/>
            <a:ext cx="9816446" cy="5496305"/>
          </a:xfrm>
          <a:prstGeom prst="rect">
            <a:avLst/>
          </a:prstGeom>
        </p:spPr>
      </p:pic>
    </p:spTree>
    <p:extLst>
      <p:ext uri="{BB962C8B-B14F-4D97-AF65-F5344CB8AC3E}">
        <p14:creationId xmlns:p14="http://schemas.microsoft.com/office/powerpoint/2010/main" val="3752557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7404" y="718206"/>
            <a:ext cx="9661900" cy="5477877"/>
          </a:xfrm>
          <a:prstGeom prst="rect">
            <a:avLst/>
          </a:prstGeom>
        </p:spPr>
      </p:pic>
    </p:spTree>
    <p:extLst>
      <p:ext uri="{BB962C8B-B14F-4D97-AF65-F5344CB8AC3E}">
        <p14:creationId xmlns:p14="http://schemas.microsoft.com/office/powerpoint/2010/main" val="3326080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4209" y="818865"/>
            <a:ext cx="9867332" cy="3046988"/>
          </a:xfrm>
          <a:prstGeom prst="rect">
            <a:avLst/>
          </a:prstGeom>
          <a:noFill/>
        </p:spPr>
        <p:txBody>
          <a:bodyPr wrap="square" rtlCol="0">
            <a:spAutoFit/>
          </a:bodyPr>
          <a:lstStyle/>
          <a:p>
            <a:pPr algn="ctr"/>
            <a:r>
              <a:rPr lang="en-US" sz="3200" u="sng" dirty="0" smtClean="0">
                <a:solidFill>
                  <a:srgbClr val="C00000"/>
                </a:solidFill>
                <a:latin typeface="Times New Roman" panose="02020603050405020304" pitchFamily="18" charset="0"/>
                <a:cs typeface="Times New Roman" panose="02020603050405020304" pitchFamily="18" charset="0"/>
              </a:rPr>
              <a:t>STUDENT</a:t>
            </a:r>
          </a:p>
          <a:p>
            <a:pPr algn="ctr"/>
            <a:endParaRPr lang="en-US" sz="3200" u="sng" dirty="0">
              <a:solidFill>
                <a:srgbClr val="C0000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US" sz="3200" u="sng" dirty="0" smtClean="0">
                <a:latin typeface="Times New Roman" panose="02020603050405020304" pitchFamily="18" charset="0"/>
                <a:cs typeface="Times New Roman" panose="02020603050405020304" pitchFamily="18" charset="0"/>
              </a:rPr>
              <a:t>Login</a:t>
            </a:r>
          </a:p>
          <a:p>
            <a:pPr marL="457200" indent="-457200">
              <a:buFont typeface="Wingdings" panose="05000000000000000000" pitchFamily="2" charset="2"/>
              <a:buChar char="q"/>
            </a:pPr>
            <a:r>
              <a:rPr lang="en-US" sz="3200" u="sng" dirty="0" smtClean="0">
                <a:latin typeface="Times New Roman" panose="02020603050405020304" pitchFamily="18" charset="0"/>
                <a:cs typeface="Times New Roman" panose="02020603050405020304" pitchFamily="18" charset="0"/>
              </a:rPr>
              <a:t>Profile</a:t>
            </a:r>
          </a:p>
          <a:p>
            <a:pPr marL="457200" indent="-457200">
              <a:buFont typeface="Wingdings" panose="05000000000000000000" pitchFamily="2" charset="2"/>
              <a:buChar char="q"/>
            </a:pPr>
            <a:r>
              <a:rPr lang="en-US" sz="3200" u="sng" dirty="0" smtClean="0">
                <a:latin typeface="Times New Roman" panose="02020603050405020304" pitchFamily="18" charset="0"/>
                <a:cs typeface="Times New Roman" panose="02020603050405020304" pitchFamily="18" charset="0"/>
              </a:rPr>
              <a:t>View Admin &amp; Hostel manager details</a:t>
            </a:r>
          </a:p>
          <a:p>
            <a:pPr marL="457200" indent="-457200">
              <a:buFont typeface="Wingdings" panose="05000000000000000000" pitchFamily="2" charset="2"/>
              <a:buChar char="q"/>
            </a:pPr>
            <a:r>
              <a:rPr lang="en-US" sz="3200" u="sng" dirty="0" smtClean="0">
                <a:latin typeface="Times New Roman" panose="02020603050405020304" pitchFamily="18" charset="0"/>
                <a:cs typeface="Times New Roman" panose="02020603050405020304" pitchFamily="18" charset="0"/>
              </a:rPr>
              <a:t>Logout</a:t>
            </a:r>
            <a:endParaRPr lang="en-US" sz="32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6422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06221" y="900753"/>
            <a:ext cx="9485194" cy="3970318"/>
          </a:xfrm>
          <a:prstGeom prst="rect">
            <a:avLst/>
          </a:prstGeom>
          <a:noFill/>
        </p:spPr>
        <p:txBody>
          <a:bodyPr wrap="square" rtlCol="0">
            <a:spAutoFit/>
          </a:bodyPr>
          <a:lstStyle/>
          <a:p>
            <a:pPr algn="ctr"/>
            <a:r>
              <a:rPr lang="en-US" sz="3200" u="sng" dirty="0" smtClean="0">
                <a:solidFill>
                  <a:srgbClr val="C00000"/>
                </a:solidFill>
                <a:latin typeface="Times New Roman" panose="02020603050405020304" pitchFamily="18" charset="0"/>
                <a:cs typeface="Times New Roman" panose="02020603050405020304" pitchFamily="18" charset="0"/>
              </a:rPr>
              <a:t>FUTURE OF SCOPE</a:t>
            </a:r>
          </a:p>
          <a:p>
            <a:endParaRPr lang="en-US" sz="2800" dirty="0">
              <a:solidFill>
                <a:srgbClr val="C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800" dirty="0" smtClean="0">
                <a:latin typeface="Times New Roman" panose="02020603050405020304" pitchFamily="18" charset="0"/>
                <a:cs typeface="Times New Roman" panose="02020603050405020304" pitchFamily="18" charset="0"/>
              </a:rPr>
              <a:t>We can introduce this application in all hostel to reduce the </a:t>
            </a:r>
            <a:r>
              <a:rPr lang="en-US" sz="2800" dirty="0">
                <a:latin typeface="Times New Roman" panose="02020603050405020304" pitchFamily="18" charset="0"/>
                <a:cs typeface="Times New Roman" panose="02020603050405020304" pitchFamily="18" charset="0"/>
              </a:rPr>
              <a:t>hardships faced by the existing </a:t>
            </a:r>
            <a:r>
              <a:rPr lang="en-US" sz="2800" dirty="0" smtClean="0">
                <a:latin typeface="Times New Roman" panose="02020603050405020304" pitchFamily="18" charset="0"/>
                <a:cs typeface="Times New Roman" panose="02020603050405020304" pitchFamily="18" charset="0"/>
              </a:rPr>
              <a:t>system.</a:t>
            </a:r>
          </a:p>
          <a:p>
            <a:pPr marL="342900" indent="-342900">
              <a:buFont typeface="Wingdings" panose="05000000000000000000" pitchFamily="2" charset="2"/>
              <a:buChar char="q"/>
            </a:pPr>
            <a:endParaRPr lang="en-US" sz="2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800" dirty="0" smtClean="0">
                <a:latin typeface="Times New Roman" panose="02020603050405020304" pitchFamily="18" charset="0"/>
                <a:cs typeface="Times New Roman" panose="02020603050405020304" pitchFamily="18" charset="0"/>
              </a:rPr>
              <a:t> we can any extra features if anything needed</a:t>
            </a:r>
          </a:p>
          <a:p>
            <a:endParaRPr lang="en-US" sz="28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800" dirty="0" smtClean="0">
                <a:latin typeface="Times New Roman" panose="02020603050405020304" pitchFamily="18" charset="0"/>
                <a:cs typeface="Times New Roman" panose="02020603050405020304" pitchFamily="18" charset="0"/>
              </a:rPr>
              <a:t>We can discount the price </a:t>
            </a:r>
            <a:r>
              <a:rPr lang="en-US" sz="2800" dirty="0" err="1" smtClean="0">
                <a:latin typeface="Times New Roman" panose="02020603050405020304" pitchFamily="18" charset="0"/>
                <a:cs typeface="Times New Roman" panose="02020603050405020304" pitchFamily="18" charset="0"/>
              </a:rPr>
              <a:t>yearwise</a:t>
            </a:r>
            <a:endParaRPr lang="en-US" sz="28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9680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9744" y="1405719"/>
            <a:ext cx="9717206" cy="3970318"/>
          </a:xfrm>
          <a:prstGeom prst="rect">
            <a:avLst/>
          </a:prstGeom>
          <a:noFill/>
        </p:spPr>
        <p:txBody>
          <a:bodyPr wrap="square" rtlCol="0">
            <a:spAutoFit/>
          </a:bodyPr>
          <a:lstStyle/>
          <a:p>
            <a:pPr algn="ctr"/>
            <a:r>
              <a:rPr lang="en-US" sz="3200" u="sng" dirty="0" smtClean="0">
                <a:solidFill>
                  <a:srgbClr val="C00000"/>
                </a:solidFill>
                <a:latin typeface="Times New Roman" panose="02020603050405020304" pitchFamily="18" charset="0"/>
                <a:cs typeface="Times New Roman" panose="02020603050405020304" pitchFamily="18" charset="0"/>
              </a:rPr>
              <a:t>CONCLUSION</a:t>
            </a:r>
          </a:p>
          <a:p>
            <a:pPr algn="just"/>
            <a:endParaRPr lang="en-US" sz="2800" u="sng" dirty="0">
              <a:solidFill>
                <a:srgbClr val="C00000"/>
              </a:solidFill>
              <a:latin typeface="Times New Roman" panose="02020603050405020304" pitchFamily="18" charset="0"/>
              <a:cs typeface="Times New Roman" panose="02020603050405020304" pitchFamily="18" charset="0"/>
            </a:endParaRPr>
          </a:p>
          <a:p>
            <a:pPr algn="just"/>
            <a:r>
              <a:rPr lang="en-US" sz="3200" dirty="0" smtClean="0">
                <a:latin typeface="Times New Roman" panose="02020603050405020304" pitchFamily="18" charset="0"/>
                <a:cs typeface="Times New Roman" panose="02020603050405020304" pitchFamily="18" charset="0"/>
              </a:rPr>
              <a:t>”Hostel management system” is a user-friendly software for </a:t>
            </a:r>
            <a:r>
              <a:rPr lang="en-US" sz="3200" dirty="0" err="1" smtClean="0">
                <a:latin typeface="Times New Roman" panose="02020603050405020304" pitchFamily="18" charset="0"/>
                <a:cs typeface="Times New Roman" panose="02020603050405020304" pitchFamily="18" charset="0"/>
              </a:rPr>
              <a:t>hostels.the</a:t>
            </a:r>
            <a:r>
              <a:rPr lang="en-US" sz="3200" dirty="0" smtClean="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Hostel management system </a:t>
            </a:r>
            <a:r>
              <a:rPr lang="en-US" sz="3200" dirty="0" smtClean="0">
                <a:latin typeface="Times New Roman" panose="02020603050405020304" pitchFamily="18" charset="0"/>
                <a:cs typeface="Times New Roman" panose="02020603050405020304" pitchFamily="18" charset="0"/>
              </a:rPr>
              <a:t>is </a:t>
            </a:r>
            <a:r>
              <a:rPr lang="en-US" sz="3200" dirty="0">
                <a:latin typeface="Times New Roman" panose="02020603050405020304" pitchFamily="18" charset="0"/>
                <a:cs typeface="Times New Roman" panose="02020603050405020304" pitchFamily="18" charset="0"/>
              </a:rPr>
              <a:t>a web application developed in </a:t>
            </a:r>
            <a:r>
              <a:rPr lang="en-US" sz="3200" dirty="0" err="1" smtClean="0">
                <a:latin typeface="Times New Roman" panose="02020603050405020304" pitchFamily="18" charset="0"/>
                <a:cs typeface="Times New Roman" panose="02020603050405020304" pitchFamily="18" charset="0"/>
              </a:rPr>
              <a:t>php,html</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a:t>
            </a:r>
            <a:r>
              <a:rPr lang="en-US" sz="3200" dirty="0" err="1" smtClean="0">
                <a:latin typeface="Times New Roman" panose="02020603050405020304" pitchFamily="18" charset="0"/>
                <a:cs typeface="Times New Roman" panose="02020603050405020304" pitchFamily="18" charset="0"/>
              </a:rPr>
              <a:t>css</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and </a:t>
            </a:r>
            <a:r>
              <a:rPr lang="en-US" sz="3200" dirty="0" err="1">
                <a:latin typeface="Times New Roman" panose="02020603050405020304" pitchFamily="18" charset="0"/>
                <a:cs typeface="Times New Roman" panose="02020603050405020304" pitchFamily="18" charset="0"/>
              </a:rPr>
              <a:t>mysql</a:t>
            </a:r>
            <a:r>
              <a:rPr lang="en-US" sz="3200" dirty="0">
                <a:latin typeface="Times New Roman" panose="02020603050405020304" pitchFamily="18" charset="0"/>
                <a:cs typeface="Times New Roman" panose="02020603050405020304" pitchFamily="18" charset="0"/>
              </a:rPr>
              <a:t>. It will be one of helping web application for who searching for an hostel facility. </a:t>
            </a:r>
            <a:endParaRPr lang="en-US" sz="3200" dirty="0">
              <a:solidFill>
                <a:srgbClr val="C00000"/>
              </a:solidFill>
              <a:latin typeface="Times New Roman" panose="02020603050405020304" pitchFamily="18" charset="0"/>
              <a:cs typeface="Times New Roman" panose="02020603050405020304" pitchFamily="18" charset="0"/>
            </a:endParaRPr>
          </a:p>
          <a:p>
            <a:pPr algn="just"/>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0302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2738" y="734096"/>
            <a:ext cx="10264462" cy="6524863"/>
          </a:xfrm>
          <a:prstGeom prst="rect">
            <a:avLst/>
          </a:prstGeom>
          <a:noFill/>
        </p:spPr>
        <p:txBody>
          <a:bodyPr wrap="square" rtlCol="0">
            <a:spAutoFit/>
          </a:bodyPr>
          <a:lstStyle/>
          <a:p>
            <a:pPr algn="ctr"/>
            <a:r>
              <a:rPr lang="en-US" sz="3200" u="sng" dirty="0">
                <a:solidFill>
                  <a:srgbClr val="C00000"/>
                </a:solidFill>
                <a:latin typeface="Times New Roman" panose="02020603050405020304" pitchFamily="18" charset="0"/>
                <a:cs typeface="Times New Roman" panose="02020603050405020304" pitchFamily="18" charset="0"/>
              </a:rPr>
              <a:t>INTRODUCTION</a:t>
            </a:r>
          </a:p>
          <a:p>
            <a:pPr algn="ctr"/>
            <a:endParaRPr lang="en-US" u="sng" dirty="0">
              <a:solidFill>
                <a:srgbClr val="C00000"/>
              </a:solidFill>
              <a:latin typeface="Times New Roman" panose="02020603050405020304" pitchFamily="18" charset="0"/>
              <a:cs typeface="Times New Roman" panose="02020603050405020304" pitchFamily="18" charset="0"/>
            </a:endParaRPr>
          </a:p>
          <a:p>
            <a:pPr algn="just"/>
            <a:r>
              <a:rPr lang="en-US"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HOSTEL MANAGEMENT SYSTEM” has been developed to override the problems prevailing in the practicing manual system. The software is supported to reduce the hardships faced by the existing system. HOSTEL MAANGEMENT SYSTEM is a web application that aims at computerization of the current procedure of allocating hostel rooms. Currently the process involves students filling up the forms and submitting them in the respective hostel offices which involves a lot of paperwork, hence less  efficient. However, every hostel has an administrator and represent using the administrator entity. Eventually they can add, delete, view he student details etc</a:t>
            </a:r>
            <a:r>
              <a:rPr lang="en-US" sz="2000" dirty="0" smtClean="0">
                <a:latin typeface="Times New Roman" panose="02020603050405020304" pitchFamily="18" charset="0"/>
                <a:cs typeface="Times New Roman" panose="02020603050405020304" pitchFamily="18" charset="0"/>
              </a:rPr>
              <a:t>…</a:t>
            </a:r>
          </a:p>
          <a:p>
            <a:pPr algn="just"/>
            <a:r>
              <a:rPr lang="en-US" sz="2000" dirty="0" smtClean="0">
                <a:latin typeface="Times New Roman" panose="02020603050405020304" pitchFamily="18" charset="0"/>
                <a:cs typeface="Times New Roman" panose="02020603050405020304" pitchFamily="18" charset="0"/>
              </a:rPr>
              <a:t>It mainly have 3 modules:-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			ADMIN</a:t>
            </a: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HOSTEL MANAGER</a:t>
            </a: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STUDENT</a:t>
            </a:r>
          </a:p>
          <a:p>
            <a:pPr algn="just"/>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3" name="Right Arrow 2"/>
          <p:cNvSpPr/>
          <p:nvPr/>
        </p:nvSpPr>
        <p:spPr>
          <a:xfrm>
            <a:off x="2588654" y="4649273"/>
            <a:ext cx="360608" cy="2060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565181" y="5332786"/>
            <a:ext cx="384081" cy="262151"/>
          </a:xfrm>
          <a:prstGeom prst="rect">
            <a:avLst/>
          </a:prstGeom>
        </p:spPr>
      </p:pic>
      <p:pic>
        <p:nvPicPr>
          <p:cNvPr id="5" name="Picture 4"/>
          <p:cNvPicPr>
            <a:picLocks noChangeAspect="1"/>
          </p:cNvPicPr>
          <p:nvPr/>
        </p:nvPicPr>
        <p:blipFill>
          <a:blip r:embed="rId2"/>
          <a:stretch>
            <a:fillRect/>
          </a:stretch>
        </p:blipFill>
        <p:spPr>
          <a:xfrm>
            <a:off x="2565180" y="5941312"/>
            <a:ext cx="384081" cy="262151"/>
          </a:xfrm>
          <a:prstGeom prst="rect">
            <a:avLst/>
          </a:prstGeom>
        </p:spPr>
      </p:pic>
    </p:spTree>
    <p:extLst>
      <p:ext uri="{BB962C8B-B14F-4D97-AF65-F5344CB8AC3E}">
        <p14:creationId xmlns:p14="http://schemas.microsoft.com/office/powerpoint/2010/main" val="2605030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1"/>
            <a:ext cx="8911687" cy="650898"/>
          </a:xfrm>
        </p:spPr>
        <p:txBody>
          <a:bodyPr>
            <a:normAutofit/>
          </a:bodyPr>
          <a:lstStyle/>
          <a:p>
            <a:pPr algn="ctr"/>
            <a:r>
              <a:rPr lang="en-US" sz="3200" u="sng" dirty="0" smtClean="0">
                <a:solidFill>
                  <a:srgbClr val="C00000"/>
                </a:solidFill>
                <a:latin typeface="Times New Roman" panose="02020603050405020304" pitchFamily="18" charset="0"/>
                <a:cs typeface="Times New Roman" panose="02020603050405020304" pitchFamily="18" charset="0"/>
              </a:rPr>
              <a:t>HOME </a:t>
            </a:r>
            <a:endParaRPr lang="en-US" sz="3200" u="sng" dirty="0">
              <a:solidFill>
                <a:srgbClr val="C0000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944711" y="1455313"/>
            <a:ext cx="9559902" cy="4919729"/>
          </a:xfrm>
          <a:prstGeom prst="rect">
            <a:avLst/>
          </a:prstGeom>
        </p:spPr>
      </p:pic>
    </p:spTree>
    <p:extLst>
      <p:ext uri="{BB962C8B-B14F-4D97-AF65-F5344CB8AC3E}">
        <p14:creationId xmlns:p14="http://schemas.microsoft.com/office/powerpoint/2010/main" val="4192081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50898"/>
          </a:xfrm>
        </p:spPr>
        <p:txBody>
          <a:bodyPr/>
          <a:lstStyle/>
          <a:p>
            <a:pPr algn="ctr"/>
            <a:r>
              <a:rPr lang="en-US" sz="3200" u="sng" dirty="0" smtClean="0">
                <a:solidFill>
                  <a:srgbClr val="C00000"/>
                </a:solidFill>
                <a:latin typeface="Times New Roman" panose="02020603050405020304" pitchFamily="18" charset="0"/>
                <a:cs typeface="Times New Roman" panose="02020603050405020304" pitchFamily="18" charset="0"/>
              </a:rPr>
              <a:t>ABOUT</a:t>
            </a:r>
            <a:endParaRPr lang="en-US" sz="3200" u="sng" dirty="0">
              <a:solidFill>
                <a:srgbClr val="C0000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2047742" y="1455311"/>
            <a:ext cx="9556124" cy="4868215"/>
          </a:xfrm>
          <a:prstGeom prst="rect">
            <a:avLst/>
          </a:prstGeom>
        </p:spPr>
      </p:pic>
    </p:spTree>
    <p:extLst>
      <p:ext uri="{BB962C8B-B14F-4D97-AF65-F5344CB8AC3E}">
        <p14:creationId xmlns:p14="http://schemas.microsoft.com/office/powerpoint/2010/main" val="3303551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99383"/>
          </a:xfrm>
        </p:spPr>
        <p:txBody>
          <a:bodyPr>
            <a:normAutofit/>
          </a:bodyPr>
          <a:lstStyle/>
          <a:p>
            <a:pPr algn="ctr"/>
            <a:r>
              <a:rPr lang="en-US" sz="3200" u="sng" dirty="0" smtClean="0">
                <a:solidFill>
                  <a:srgbClr val="C00000"/>
                </a:solidFill>
                <a:latin typeface="Times New Roman" panose="02020603050405020304" pitchFamily="18" charset="0"/>
                <a:cs typeface="Times New Roman" panose="02020603050405020304" pitchFamily="18" charset="0"/>
              </a:rPr>
              <a:t>APPLY</a:t>
            </a:r>
            <a:endParaRPr lang="en-US" sz="3200" u="sng" dirty="0">
              <a:solidFill>
                <a:srgbClr val="C0000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867437" y="1429555"/>
            <a:ext cx="9637175" cy="4803820"/>
          </a:xfrm>
          <a:prstGeom prst="rect">
            <a:avLst/>
          </a:prstGeom>
        </p:spPr>
      </p:pic>
    </p:spTree>
    <p:extLst>
      <p:ext uri="{BB962C8B-B14F-4D97-AF65-F5344CB8AC3E}">
        <p14:creationId xmlns:p14="http://schemas.microsoft.com/office/powerpoint/2010/main" val="3971189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22738" y="695458"/>
            <a:ext cx="10380372" cy="5731099"/>
          </a:xfrm>
          <a:prstGeom prst="rect">
            <a:avLst/>
          </a:prstGeom>
        </p:spPr>
      </p:pic>
    </p:spTree>
    <p:extLst>
      <p:ext uri="{BB962C8B-B14F-4D97-AF65-F5344CB8AC3E}">
        <p14:creationId xmlns:p14="http://schemas.microsoft.com/office/powerpoint/2010/main" val="1598045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12890" y="746974"/>
            <a:ext cx="9994006" cy="5512157"/>
          </a:xfrm>
          <a:prstGeom prst="rect">
            <a:avLst/>
          </a:prstGeom>
        </p:spPr>
      </p:pic>
    </p:spTree>
    <p:extLst>
      <p:ext uri="{BB962C8B-B14F-4D97-AF65-F5344CB8AC3E}">
        <p14:creationId xmlns:p14="http://schemas.microsoft.com/office/powerpoint/2010/main" val="3544054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598352"/>
            <a:ext cx="8911687" cy="625141"/>
          </a:xfrm>
        </p:spPr>
        <p:txBody>
          <a:bodyPr>
            <a:normAutofit/>
          </a:bodyPr>
          <a:lstStyle/>
          <a:p>
            <a:pPr algn="ctr"/>
            <a:r>
              <a:rPr lang="en-US" sz="3200" u="sng" dirty="0" smtClean="0">
                <a:solidFill>
                  <a:srgbClr val="C00000"/>
                </a:solidFill>
                <a:latin typeface="Times New Roman" panose="02020603050405020304" pitchFamily="18" charset="0"/>
                <a:cs typeface="Times New Roman" panose="02020603050405020304" pitchFamily="18" charset="0"/>
              </a:rPr>
              <a:t>ADMIN</a:t>
            </a:r>
            <a:endParaRPr lang="en-US" sz="3200" u="sng" dirty="0">
              <a:solidFill>
                <a:srgbClr val="C00000"/>
              </a:solidFill>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2"/>
          <a:stretch>
            <a:fillRect/>
          </a:stretch>
        </p:blipFill>
        <p:spPr>
          <a:xfrm>
            <a:off x="1637731" y="1351128"/>
            <a:ext cx="9866881" cy="4995081"/>
          </a:xfrm>
          <a:prstGeom prst="rect">
            <a:avLst/>
          </a:prstGeom>
        </p:spPr>
      </p:pic>
    </p:spTree>
    <p:extLst>
      <p:ext uri="{BB962C8B-B14F-4D97-AF65-F5344CB8AC3E}">
        <p14:creationId xmlns:p14="http://schemas.microsoft.com/office/powerpoint/2010/main" val="2366231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8096" y="709683"/>
            <a:ext cx="9901900" cy="5745707"/>
          </a:xfrm>
          <a:prstGeom prst="rect">
            <a:avLst/>
          </a:prstGeom>
        </p:spPr>
      </p:pic>
    </p:spTree>
    <p:extLst>
      <p:ext uri="{BB962C8B-B14F-4D97-AF65-F5344CB8AC3E}">
        <p14:creationId xmlns:p14="http://schemas.microsoft.com/office/powerpoint/2010/main" val="198047198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95</TotalTime>
  <Words>106</Words>
  <Application>Microsoft Office PowerPoint</Application>
  <PresentationFormat>Widescreen</PresentationFormat>
  <Paragraphs>37</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Century Gothic</vt:lpstr>
      <vt:lpstr>Times New Roman</vt:lpstr>
      <vt:lpstr>Wingdings</vt:lpstr>
      <vt:lpstr>Wingdings 3</vt:lpstr>
      <vt:lpstr>Wisp</vt:lpstr>
      <vt:lpstr>HOSTEL MANAGEMENT SYSTEM</vt:lpstr>
      <vt:lpstr>PowerPoint Presentation</vt:lpstr>
      <vt:lpstr>HOME </vt:lpstr>
      <vt:lpstr>ABOUT</vt:lpstr>
      <vt:lpstr>APPLY</vt:lpstr>
      <vt:lpstr>PowerPoint Presentation</vt:lpstr>
      <vt:lpstr>PowerPoint Presentation</vt:lpstr>
      <vt:lpstr>ADMIN</vt:lpstr>
      <vt:lpstr>PowerPoint Presentation</vt:lpstr>
      <vt:lpstr>PowerPoint Presentation</vt:lpstr>
      <vt:lpstr>HOSTEL MANAGER</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HOSTEL MANAGEMENT SYSTEM</dc:title>
  <dc:creator>Windows User</dc:creator>
  <cp:lastModifiedBy>Windows User</cp:lastModifiedBy>
  <cp:revision>10</cp:revision>
  <dcterms:created xsi:type="dcterms:W3CDTF">2021-05-19T16:06:14Z</dcterms:created>
  <dcterms:modified xsi:type="dcterms:W3CDTF">2021-05-19T17:41:20Z</dcterms:modified>
</cp:coreProperties>
</file>